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70" r:id="rId3"/>
    <p:sldId id="269" r:id="rId4"/>
    <p:sldId id="268" r:id="rId5"/>
    <p:sldId id="267" r:id="rId6"/>
    <p:sldId id="266" r:id="rId7"/>
    <p:sldId id="265" r:id="rId8"/>
    <p:sldId id="264" r:id="rId9"/>
    <p:sldId id="263" r:id="rId10"/>
    <p:sldId id="262" r:id="rId11"/>
    <p:sldId id="271" r:id="rId12"/>
    <p:sldId id="272" r:id="rId13"/>
    <p:sldId id="273" r:id="rId1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2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43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644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1048645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0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9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19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0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25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26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28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8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/>
              <a:t>来自学友：</a:t>
            </a:r>
            <a:r>
              <a:rPr lang="en-US" altLang="zh-CN"/>
              <a:t>Mi Manchi</a:t>
            </a:r>
            <a:endParaRPr lang="en-US" altLang="zh-CN"/>
          </a:p>
        </p:txBody>
      </p:sp>
      <p:sp>
        <p:nvSpPr>
          <p:cNvPr id="104863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36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3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0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Click icon to add picture</a:t>
            </a:r>
            <a:endParaRPr lang="en-US" dirty="0"/>
          </a:p>
        </p:txBody>
      </p:sp>
      <p:sp>
        <p:nvSpPr>
          <p:cNvPr id="104860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0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0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图片 209716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224300"/>
            <a:ext cx="9144000" cy="6409400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图片 209715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20525"/>
            <a:ext cx="9144000" cy="6216950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209715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47869"/>
            <a:ext cx="9144000" cy="6162262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2097151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47869"/>
            <a:ext cx="9144000" cy="6162262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图片 2097161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25404"/>
            <a:ext cx="9144000" cy="6607191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图片 2097160"/>
          <p:cNvPicPr/>
          <p:nvPr/>
        </p:nvPicPr>
        <p:blipFill>
          <a:blip r:embed="rId1"/>
          <a:stretch>
            <a:fillRect/>
          </a:stretch>
        </p:blipFill>
        <p:spPr>
          <a:xfrm>
            <a:off x="162771" y="0"/>
            <a:ext cx="8818457" cy="6857999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图片 2097159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68649"/>
            <a:ext cx="9144000" cy="6520701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图片 2097158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293289"/>
            <a:ext cx="9144000" cy="6271422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图片 209715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56054"/>
            <a:ext cx="9144000" cy="6145891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图片 2097156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10279"/>
            <a:ext cx="9144000" cy="6237441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2097155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275880"/>
            <a:ext cx="9144000" cy="6306240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图片 2097154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18475"/>
            <a:ext cx="9144000" cy="6221049"/>
          </a:xfrm>
          <a:prstGeom prst="rect">
            <a:avLst/>
          </a:prstGeom>
        </p:spPr>
      </p:pic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000" b="1"/>
            </a:lvl1pPr>
          </a:lstStyle>
          <a:p>
            <a:r>
              <a:rPr lang="zh-CN" altLang="en-US">
                <a:solidFill>
                  <a:schemeClr val="tx1"/>
                </a:solidFill>
              </a:rPr>
              <a:t>来自学友：</a:t>
            </a:r>
            <a:r>
              <a:rPr lang="en-US" altLang="zh-CN">
                <a:solidFill>
                  <a:schemeClr val="tx1"/>
                </a:solidFill>
              </a:rPr>
              <a:t>Mi Manchi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</Words>
  <Application>WPS 演示</Application>
  <PresentationFormat/>
  <Paragraphs>24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Arial Unicode MS</vt:lpstr>
      <vt:lpstr>Calibri Light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V2157A</dc:creator>
  <cp:lastModifiedBy>红红火火，恍恍惚惚</cp:lastModifiedBy>
  <cp:revision>3</cp:revision>
  <dcterms:created xsi:type="dcterms:W3CDTF">2025-01-26T11:48:47Z</dcterms:created>
  <dcterms:modified xsi:type="dcterms:W3CDTF">2025-01-26T11:52:01Z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546F76D3E07345BA98A4D88741907282_12</vt:lpwstr>
  </property>
  <property fmtid="{D5CDD505-2E9C-101B-9397-08002B2CF9AE}" pid="3" name="KSOProductBuildVer">
    <vt:lpwstr>2052-12.1.0.19302</vt:lpwstr>
  </property>
</Properties>
</file>